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6" r:id="rId2"/>
    <p:sldId id="287" r:id="rId3"/>
    <p:sldId id="288" r:id="rId4"/>
    <p:sldId id="257" r:id="rId5"/>
    <p:sldId id="258" r:id="rId6"/>
    <p:sldId id="260" r:id="rId7"/>
    <p:sldId id="261" r:id="rId8"/>
    <p:sldId id="262" r:id="rId9"/>
    <p:sldId id="297" r:id="rId10"/>
    <p:sldId id="289" r:id="rId11"/>
    <p:sldId id="259" r:id="rId12"/>
    <p:sldId id="264" r:id="rId13"/>
    <p:sldId id="268" r:id="rId14"/>
    <p:sldId id="265" r:id="rId15"/>
    <p:sldId id="269" r:id="rId16"/>
    <p:sldId id="267" r:id="rId17"/>
    <p:sldId id="266" r:id="rId18"/>
    <p:sldId id="290" r:id="rId19"/>
    <p:sldId id="270" r:id="rId20"/>
    <p:sldId id="271" r:id="rId21"/>
    <p:sldId id="272" r:id="rId22"/>
    <p:sldId id="273" r:id="rId23"/>
    <p:sldId id="275" r:id="rId24"/>
    <p:sldId id="274" r:id="rId25"/>
    <p:sldId id="277" r:id="rId26"/>
    <p:sldId id="278" r:id="rId27"/>
    <p:sldId id="291" r:id="rId28"/>
    <p:sldId id="279" r:id="rId29"/>
    <p:sldId id="292" r:id="rId30"/>
    <p:sldId id="280" r:id="rId31"/>
    <p:sldId id="294" r:id="rId32"/>
    <p:sldId id="296" r:id="rId3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06" autoAdjust="0"/>
  </p:normalViewPr>
  <p:slideViewPr>
    <p:cSldViewPr snapToGrid="0">
      <p:cViewPr varScale="1">
        <p:scale>
          <a:sx n="62" d="100"/>
          <a:sy n="62" d="100"/>
        </p:scale>
        <p:origin x="258" y="66"/>
      </p:cViewPr>
      <p:guideLst/>
    </p:cSldViewPr>
  </p:slideViewPr>
  <p:outlineViewPr>
    <p:cViewPr>
      <p:scale>
        <a:sx n="33" d="100"/>
        <a:sy n="33" d="100"/>
      </p:scale>
      <p:origin x="0" y="-10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302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DB0A6-C24B-47B8-8328-8207C38DFC03}" type="datetimeFigureOut">
              <a:rPr lang="en-GB" smtClean="0"/>
              <a:t>20/02/2018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0BB3D-466D-4876-A087-8284A2F6C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67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0BB3D-466D-4876-A087-8284A2F6CE1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8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0BB3D-466D-4876-A087-8284A2F6CE1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4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0BB3D-466D-4876-A087-8284A2F6CE1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546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0BB3D-466D-4876-A087-8284A2F6CE1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11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0BB3D-466D-4876-A087-8284A2F6CE1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41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D62D-384B-4E47-A951-44DAC91D0C65}" type="datetime1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Finals day Arundel Castle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0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ECEC1-48C2-463C-925B-15EFCF70E1BD}" type="datetime1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Finals day Arundel Castle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5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F782-B3F8-4D57-9209-9A72B42A4A05}" type="datetime1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Finals day Arundel Castle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2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DD97D-BB20-4F7C-B50D-8913A8310910}" type="datetime1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Finals day Arundel Castle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4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AD47C-5925-465A-88A9-67A3F60EC683}" type="datetime1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Finals day Arundel Castle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1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23E28-BE67-4BDB-908D-6B661D72BC5D}" type="datetime1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Finals day Arundel Castle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3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057-4A75-44BF-B275-3D5E24BED8E4}" type="datetime1">
              <a:rPr lang="en-GB" smtClean="0"/>
              <a:t>20/02/2018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Finals day Arundel Castle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0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6E68-D2BA-4AF4-84D0-4EAB0F7F96EA}" type="datetime1">
              <a:rPr lang="en-GB" smtClean="0"/>
              <a:t>20/02/2018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Finals day Arundel Castle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6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7850-9553-4F11-9BC9-6769F311F744}" type="datetime1">
              <a:rPr lang="en-GB" smtClean="0"/>
              <a:t>20/02/2018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Finals day Arundel Castle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C3BD-61F4-4151-96FC-13FC0B21962A}" type="datetime1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Finals day Arundel Castle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4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5A4D-1F61-4E33-846D-7F53DBCC04DF}" type="datetime1">
              <a:rPr lang="en-GB" smtClean="0"/>
              <a:t>20/02/2018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Finals day Arundel Castle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8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D3810-FD02-4B63-ABB2-0C43E74AF763}" type="datetime1">
              <a:rPr lang="en-GB" smtClean="0"/>
              <a:t>20/02/2018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Finals day Arundel Castle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CF4CA-3217-405F-8CD1-15CA5912D6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3900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day July 2014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</a:t>
            </a:r>
          </a:p>
        </p:txBody>
      </p:sp>
    </p:spTree>
    <p:extLst>
      <p:ext uri="{BB962C8B-B14F-4D97-AF65-F5344CB8AC3E}">
        <p14:creationId xmlns:p14="http://schemas.microsoft.com/office/powerpoint/2010/main" val="31960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21408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The second semi-final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 err="1">
                <a:latin typeface="Bernard MT Condensed" panose="02050806060905020404" pitchFamily="18" charset="0"/>
              </a:rPr>
              <a:t>Millfield</a:t>
            </a:r>
            <a:r>
              <a:rPr lang="en-GB" sz="5400" dirty="0">
                <a:latin typeface="Bernard MT Condensed" panose="02050806060905020404" pitchFamily="18" charset="0"/>
              </a:rPr>
              <a:t> in red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Bedford in blue</a:t>
            </a:r>
          </a:p>
        </p:txBody>
      </p:sp>
    </p:spTree>
    <p:extLst>
      <p:ext uri="{BB962C8B-B14F-4D97-AF65-F5344CB8AC3E}">
        <p14:creationId xmlns:p14="http://schemas.microsoft.com/office/powerpoint/2010/main" val="13356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295" y="0"/>
            <a:ext cx="13925593" cy="69607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BB4086-C2EB-4F57-A434-C784713886AB}"/>
              </a:ext>
            </a:extLst>
          </p:cNvPr>
          <p:cNvSpPr/>
          <p:nvPr/>
        </p:nvSpPr>
        <p:spPr>
          <a:xfrm>
            <a:off x="4475747" y="6488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Millfield v Bedford. A view of the Arundel Castle Cricket Ground</a:t>
            </a:r>
          </a:p>
        </p:txBody>
      </p:sp>
    </p:spTree>
    <p:extLst>
      <p:ext uri="{BB962C8B-B14F-4D97-AF65-F5344CB8AC3E}">
        <p14:creationId xmlns:p14="http://schemas.microsoft.com/office/powerpoint/2010/main" val="141671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3" y="0"/>
            <a:ext cx="1076644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59AFC9-FE8B-4055-BD96-1994527B732F}"/>
              </a:ext>
            </a:extLst>
          </p:cNvPr>
          <p:cNvSpPr/>
          <p:nvPr/>
        </p:nvSpPr>
        <p:spPr>
          <a:xfrm>
            <a:off x="3063498" y="45759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 Axon drops a catch watched by the Millfield team</a:t>
            </a:r>
          </a:p>
        </p:txBody>
      </p:sp>
    </p:spTree>
    <p:extLst>
      <p:ext uri="{BB962C8B-B14F-4D97-AF65-F5344CB8AC3E}">
        <p14:creationId xmlns:p14="http://schemas.microsoft.com/office/powerpoint/2010/main" val="17959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88" y="0"/>
            <a:ext cx="497222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78527B-0394-4138-B657-2C573B6892F7}"/>
              </a:ext>
            </a:extLst>
          </p:cNvPr>
          <p:cNvSpPr/>
          <p:nvPr/>
        </p:nvSpPr>
        <p:spPr>
          <a:xfrm>
            <a:off x="134319" y="697424"/>
            <a:ext cx="34302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 T Hankins who made 69 not out for Millfield</a:t>
            </a:r>
          </a:p>
        </p:txBody>
      </p:sp>
    </p:spTree>
    <p:extLst>
      <p:ext uri="{BB962C8B-B14F-4D97-AF65-F5344CB8AC3E}">
        <p14:creationId xmlns:p14="http://schemas.microsoft.com/office/powerpoint/2010/main" val="14000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4" y="0"/>
            <a:ext cx="1086463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49F0DC-9A29-4377-B0C1-384D13D32A52}"/>
              </a:ext>
            </a:extLst>
          </p:cNvPr>
          <p:cNvSpPr/>
          <p:nvPr/>
        </p:nvSpPr>
        <p:spPr>
          <a:xfrm>
            <a:off x="5605221" y="759417"/>
            <a:ext cx="5305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 Axon bowled by B D </a:t>
            </a:r>
            <a:r>
              <a:rPr lang="en-GB" dirty="0" err="1"/>
              <a:t>Fullard</a:t>
            </a:r>
            <a:r>
              <a:rPr lang="en-GB" dirty="0"/>
              <a:t> for 11</a:t>
            </a:r>
          </a:p>
        </p:txBody>
      </p:sp>
    </p:spTree>
    <p:extLst>
      <p:ext uri="{BB962C8B-B14F-4D97-AF65-F5344CB8AC3E}">
        <p14:creationId xmlns:p14="http://schemas.microsoft.com/office/powerpoint/2010/main" val="14987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4" y="201478"/>
            <a:ext cx="10302258" cy="66565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A91E0F-9CDB-4A00-BBB5-E6F244EB5722}"/>
              </a:ext>
            </a:extLst>
          </p:cNvPr>
          <p:cNvSpPr/>
          <p:nvPr/>
        </p:nvSpPr>
        <p:spPr>
          <a:xfrm>
            <a:off x="7232543" y="272716"/>
            <a:ext cx="4959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 O Thurston bowled by J O </a:t>
            </a:r>
            <a:r>
              <a:rPr lang="en-GB" dirty="0" err="1"/>
              <a:t>Symes</a:t>
            </a:r>
            <a:r>
              <a:rPr lang="en-GB" dirty="0"/>
              <a:t> for 38</a:t>
            </a:r>
          </a:p>
        </p:txBody>
      </p:sp>
    </p:spTree>
    <p:extLst>
      <p:ext uri="{BB962C8B-B14F-4D97-AF65-F5344CB8AC3E}">
        <p14:creationId xmlns:p14="http://schemas.microsoft.com/office/powerpoint/2010/main" val="207828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56" y="0"/>
            <a:ext cx="1017160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4659B2-C968-4254-BE88-42132B66A620}"/>
              </a:ext>
            </a:extLst>
          </p:cNvPr>
          <p:cNvSpPr/>
          <p:nvPr/>
        </p:nvSpPr>
        <p:spPr>
          <a:xfrm>
            <a:off x="4331368" y="544976"/>
            <a:ext cx="63045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 A </a:t>
            </a:r>
            <a:r>
              <a:rPr lang="en-GB" dirty="0" err="1"/>
              <a:t>Furbank</a:t>
            </a:r>
            <a:r>
              <a:rPr lang="en-GB" dirty="0"/>
              <a:t> c &amp; b A H Ahmed 51</a:t>
            </a:r>
          </a:p>
        </p:txBody>
      </p:sp>
    </p:spTree>
    <p:extLst>
      <p:ext uri="{BB962C8B-B14F-4D97-AF65-F5344CB8AC3E}">
        <p14:creationId xmlns:p14="http://schemas.microsoft.com/office/powerpoint/2010/main" val="378011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89" y="0"/>
            <a:ext cx="1027482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F46457-A0E2-48E7-AA2D-AE7AF2483941}"/>
              </a:ext>
            </a:extLst>
          </p:cNvPr>
          <p:cNvSpPr/>
          <p:nvPr/>
        </p:nvSpPr>
        <p:spPr>
          <a:xfrm>
            <a:off x="3280475" y="6580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Bedford School leave for home after losing to Millfield</a:t>
            </a:r>
          </a:p>
        </p:txBody>
      </p:sp>
    </p:spTree>
    <p:extLst>
      <p:ext uri="{BB962C8B-B14F-4D97-AF65-F5344CB8AC3E}">
        <p14:creationId xmlns:p14="http://schemas.microsoft.com/office/powerpoint/2010/main" val="13344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26336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The final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8128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Woodhouse Grove in mauve</a:t>
            </a:r>
          </a:p>
          <a:p>
            <a:pPr algn="ctr"/>
            <a:r>
              <a:rPr lang="en-GB" sz="5400" dirty="0" err="1">
                <a:latin typeface="Bernard MT Condensed" panose="02050806060905020404" pitchFamily="18" charset="0"/>
              </a:rPr>
              <a:t>Millfield</a:t>
            </a:r>
            <a:r>
              <a:rPr lang="en-GB" sz="5400" dirty="0">
                <a:latin typeface="Bernard MT Condensed" panose="02050806060905020404" pitchFamily="18" charset="0"/>
              </a:rPr>
              <a:t> in red</a:t>
            </a:r>
          </a:p>
        </p:txBody>
      </p:sp>
    </p:spTree>
    <p:extLst>
      <p:ext uri="{BB962C8B-B14F-4D97-AF65-F5344CB8AC3E}">
        <p14:creationId xmlns:p14="http://schemas.microsoft.com/office/powerpoint/2010/main" val="42719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5" y="0"/>
            <a:ext cx="106196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D9986E-3446-4F3D-80DB-974CB1112ACA}"/>
              </a:ext>
            </a:extLst>
          </p:cNvPr>
          <p:cNvSpPr/>
          <p:nvPr/>
        </p:nvSpPr>
        <p:spPr>
          <a:xfrm>
            <a:off x="2986006" y="4111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P R Dixon </a:t>
            </a:r>
            <a:r>
              <a:rPr lang="en-GB" dirty="0" err="1"/>
              <a:t>st</a:t>
            </a:r>
            <a:r>
              <a:rPr lang="en-GB" dirty="0"/>
              <a:t> T J </a:t>
            </a:r>
            <a:r>
              <a:rPr lang="en-GB" dirty="0" err="1"/>
              <a:t>Moores</a:t>
            </a:r>
            <a:r>
              <a:rPr lang="en-GB" dirty="0"/>
              <a:t> b J O </a:t>
            </a:r>
            <a:r>
              <a:rPr lang="en-GB" dirty="0" err="1"/>
              <a:t>Symes</a:t>
            </a:r>
            <a:r>
              <a:rPr lang="en-GB" dirty="0"/>
              <a:t> 54</a:t>
            </a:r>
          </a:p>
        </p:txBody>
      </p:sp>
    </p:spTree>
    <p:extLst>
      <p:ext uri="{BB962C8B-B14F-4D97-AF65-F5344CB8AC3E}">
        <p14:creationId xmlns:p14="http://schemas.microsoft.com/office/powerpoint/2010/main" val="37187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50278" y="1252024"/>
            <a:ext cx="10691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Patrick Eagar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814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42649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228" y="0"/>
            <a:ext cx="462154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3F119F-213F-4898-A282-08108F477188}"/>
              </a:ext>
            </a:extLst>
          </p:cNvPr>
          <p:cNvSpPr/>
          <p:nvPr/>
        </p:nvSpPr>
        <p:spPr>
          <a:xfrm>
            <a:off x="118820" y="12315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L M Edward is bowled by A N Ahmad</a:t>
            </a:r>
          </a:p>
        </p:txBody>
      </p:sp>
    </p:spTree>
    <p:extLst>
      <p:ext uri="{BB962C8B-B14F-4D97-AF65-F5344CB8AC3E}">
        <p14:creationId xmlns:p14="http://schemas.microsoft.com/office/powerpoint/2010/main" val="22193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7" y="0"/>
            <a:ext cx="1137988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16A33-3473-4D56-AB2B-58290B1AB51A}"/>
              </a:ext>
            </a:extLst>
          </p:cNvPr>
          <p:cNvSpPr/>
          <p:nvPr/>
        </p:nvSpPr>
        <p:spPr>
          <a:xfrm>
            <a:off x="6096000" y="4566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D E Budge hits a six during his innings of 81</a:t>
            </a:r>
          </a:p>
        </p:txBody>
      </p:sp>
    </p:spTree>
    <p:extLst>
      <p:ext uri="{BB962C8B-B14F-4D97-AF65-F5344CB8AC3E}">
        <p14:creationId xmlns:p14="http://schemas.microsoft.com/office/powerpoint/2010/main" val="35884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83" y="-5082"/>
            <a:ext cx="4658054" cy="68630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706433-7A99-40D4-B9EE-B7F8FB1D4978}"/>
              </a:ext>
            </a:extLst>
          </p:cNvPr>
          <p:cNvSpPr/>
          <p:nvPr/>
        </p:nvSpPr>
        <p:spPr>
          <a:xfrm>
            <a:off x="320299" y="12005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D E Budge batting during his 81</a:t>
            </a:r>
          </a:p>
        </p:txBody>
      </p:sp>
    </p:spTree>
    <p:extLst>
      <p:ext uri="{BB962C8B-B14F-4D97-AF65-F5344CB8AC3E}">
        <p14:creationId xmlns:p14="http://schemas.microsoft.com/office/powerpoint/2010/main" val="254637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71" y="0"/>
            <a:ext cx="449845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FBE679-4A06-4F1B-B2E8-78171B54C67B}"/>
              </a:ext>
            </a:extLst>
          </p:cNvPr>
          <p:cNvSpPr/>
          <p:nvPr/>
        </p:nvSpPr>
        <p:spPr>
          <a:xfrm>
            <a:off x="382291" y="137101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G T Hankins lbw L M Edward 8</a:t>
            </a:r>
          </a:p>
        </p:txBody>
      </p:sp>
    </p:spTree>
    <p:extLst>
      <p:ext uri="{BB962C8B-B14F-4D97-AF65-F5344CB8AC3E}">
        <p14:creationId xmlns:p14="http://schemas.microsoft.com/office/powerpoint/2010/main" val="11957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4" y="0"/>
            <a:ext cx="947225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BE06FB-4907-469B-92BC-BF81F44A86EB}"/>
              </a:ext>
            </a:extLst>
          </p:cNvPr>
          <p:cNvSpPr/>
          <p:nvPr/>
        </p:nvSpPr>
        <p:spPr>
          <a:xfrm>
            <a:off x="5853194" y="2706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 Ahmed bowling</a:t>
            </a:r>
          </a:p>
        </p:txBody>
      </p:sp>
    </p:spTree>
    <p:extLst>
      <p:ext uri="{BB962C8B-B14F-4D97-AF65-F5344CB8AC3E}">
        <p14:creationId xmlns:p14="http://schemas.microsoft.com/office/powerpoint/2010/main" val="39518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5" y="0"/>
            <a:ext cx="1047681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F0FC73-2DBD-4312-A60D-604660917EF1}"/>
              </a:ext>
            </a:extLst>
          </p:cNvPr>
          <p:cNvSpPr/>
          <p:nvPr/>
        </p:nvSpPr>
        <p:spPr>
          <a:xfrm>
            <a:off x="4008895" y="25513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B D </a:t>
            </a:r>
            <a:r>
              <a:rPr lang="en-GB" dirty="0" err="1"/>
              <a:t>Fullard</a:t>
            </a:r>
            <a:r>
              <a:rPr lang="en-GB" dirty="0"/>
              <a:t> is bowled by J Malik for 2</a:t>
            </a:r>
          </a:p>
        </p:txBody>
      </p:sp>
    </p:spTree>
    <p:extLst>
      <p:ext uri="{BB962C8B-B14F-4D97-AF65-F5344CB8AC3E}">
        <p14:creationId xmlns:p14="http://schemas.microsoft.com/office/powerpoint/2010/main" val="13983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27" y="108488"/>
            <a:ext cx="10112283" cy="67495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A56624-A518-45AB-9704-ACB0E93FD7A3}"/>
              </a:ext>
            </a:extLst>
          </p:cNvPr>
          <p:cNvSpPr/>
          <p:nvPr/>
        </p:nvSpPr>
        <p:spPr>
          <a:xfrm>
            <a:off x="2231756" y="473094"/>
            <a:ext cx="7873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Final, Woodhouse Grove v Millfield. J Malik after running out M R Phillips</a:t>
            </a:r>
          </a:p>
        </p:txBody>
      </p:sp>
    </p:spTree>
    <p:extLst>
      <p:ext uri="{BB962C8B-B14F-4D97-AF65-F5344CB8AC3E}">
        <p14:creationId xmlns:p14="http://schemas.microsoft.com/office/powerpoint/2010/main" val="31708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06752"/>
            <a:ext cx="12277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Bernard MT Condensed" panose="02050806060905020404" pitchFamily="18" charset="0"/>
              </a:rPr>
              <a:t>The presentation by Johnny Barclay </a:t>
            </a:r>
          </a:p>
          <a:p>
            <a:pPr algn="ctr"/>
            <a:r>
              <a:rPr lang="en-GB" sz="4800" dirty="0">
                <a:latin typeface="Bernard MT Condensed" panose="02050806060905020404" pitchFamily="18" charset="0"/>
              </a:rPr>
              <a:t>former Captain of Sussex and President of MCC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401312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2014 winners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Woodhouse Grove</a:t>
            </a:r>
          </a:p>
        </p:txBody>
      </p:sp>
    </p:spTree>
    <p:extLst>
      <p:ext uri="{BB962C8B-B14F-4D97-AF65-F5344CB8AC3E}">
        <p14:creationId xmlns:p14="http://schemas.microsoft.com/office/powerpoint/2010/main" val="40098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89" y="0"/>
            <a:ext cx="1027482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055008-B8D2-4FE6-8730-E0F87606F606}"/>
              </a:ext>
            </a:extLst>
          </p:cNvPr>
          <p:cNvSpPr/>
          <p:nvPr/>
        </p:nvSpPr>
        <p:spPr>
          <a:xfrm>
            <a:off x="3921070" y="272601"/>
            <a:ext cx="7268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Final, Woodhouse Grove v </a:t>
            </a:r>
            <a:r>
              <a:rPr lang="en-GB" dirty="0" err="1"/>
              <a:t>MillfieldJohn</a:t>
            </a:r>
            <a:r>
              <a:rPr lang="en-GB" dirty="0"/>
              <a:t> Barclay talking to the teams at the end of the final, Woodhouse Grove (the winners) are in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13873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28" y="0"/>
            <a:ext cx="9000744" cy="64343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E38B03-4F57-4EA3-B52B-471887BF6864}"/>
              </a:ext>
            </a:extLst>
          </p:cNvPr>
          <p:cNvSpPr/>
          <p:nvPr/>
        </p:nvSpPr>
        <p:spPr>
          <a:xfrm>
            <a:off x="1637654" y="147629"/>
            <a:ext cx="415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 E Budge (Woodhouse Grove) receives the trophy from John Barclay</a:t>
            </a:r>
          </a:p>
        </p:txBody>
      </p:sp>
    </p:spTree>
    <p:extLst>
      <p:ext uri="{BB962C8B-B14F-4D97-AF65-F5344CB8AC3E}">
        <p14:creationId xmlns:p14="http://schemas.microsoft.com/office/powerpoint/2010/main" val="137121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36192"/>
            <a:ext cx="1219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Bernard MT Condensed" panose="02050806060905020404" pitchFamily="18" charset="0"/>
              </a:rPr>
              <a:t>The first semi-final</a:t>
            </a:r>
          </a:p>
          <a:p>
            <a:pPr algn="ctr"/>
            <a:endParaRPr lang="en-GB" sz="40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4000" dirty="0">
                <a:latin typeface="Bernard MT Condensed" panose="02050806060905020404" pitchFamily="18" charset="0"/>
              </a:rPr>
              <a:t>Woodhouse Grove in mauve</a:t>
            </a:r>
          </a:p>
          <a:p>
            <a:pPr algn="ctr"/>
            <a:r>
              <a:rPr lang="en-GB" sz="4000" dirty="0">
                <a:latin typeface="Bernard MT Condensed" panose="02050806060905020404" pitchFamily="18" charset="0"/>
              </a:rPr>
              <a:t> Tonbridge in red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7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64" y="0"/>
            <a:ext cx="985962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7F3CF9-21A5-4212-A8CB-67206ADC33C4}"/>
              </a:ext>
            </a:extLst>
          </p:cNvPr>
          <p:cNvSpPr/>
          <p:nvPr/>
        </p:nvSpPr>
        <p:spPr>
          <a:xfrm>
            <a:off x="1611825" y="456610"/>
            <a:ext cx="8989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winners Woodhouse Grove, National Schools Twenty20 Competition 2014</a:t>
            </a:r>
          </a:p>
        </p:txBody>
      </p:sp>
    </p:spTree>
    <p:extLst>
      <p:ext uri="{BB962C8B-B14F-4D97-AF65-F5344CB8AC3E}">
        <p14:creationId xmlns:p14="http://schemas.microsoft.com/office/powerpoint/2010/main" val="287837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750278" y="1252024"/>
            <a:ext cx="10691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Photographs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by </a:t>
            </a: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Patrick Eagar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8149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latin typeface="Bernard MT Condensed" panose="02050806060905020404" pitchFamily="18" charset="0"/>
              </a:rPr>
              <a:t>© No images may be reproduced without permission</a:t>
            </a:r>
          </a:p>
        </p:txBody>
      </p:sp>
    </p:spTree>
    <p:extLst>
      <p:ext uri="{BB962C8B-B14F-4D97-AF65-F5344CB8AC3E}">
        <p14:creationId xmlns:p14="http://schemas.microsoft.com/office/powerpoint/2010/main" val="269564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0704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National Schools Twenty20 competition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Finals day July 2014</a:t>
            </a:r>
          </a:p>
          <a:p>
            <a:pPr algn="ctr"/>
            <a:endParaRPr lang="en-GB" sz="5400" dirty="0">
              <a:latin typeface="Bernard MT Condensed" panose="02050806060905020404" pitchFamily="18" charset="0"/>
            </a:endParaRPr>
          </a:p>
          <a:p>
            <a:pPr algn="ctr"/>
            <a:r>
              <a:rPr lang="en-GB" sz="5400" dirty="0">
                <a:latin typeface="Bernard MT Condensed" panose="02050806060905020404" pitchFamily="18" charset="0"/>
              </a:rPr>
              <a:t>Arundel Castle</a:t>
            </a:r>
          </a:p>
        </p:txBody>
      </p:sp>
    </p:spTree>
    <p:extLst>
      <p:ext uri="{BB962C8B-B14F-4D97-AF65-F5344CB8AC3E}">
        <p14:creationId xmlns:p14="http://schemas.microsoft.com/office/powerpoint/2010/main" val="9354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undel 11404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3" y="0"/>
            <a:ext cx="10477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818FEB-E22E-4756-A531-30660DF3AD1A}"/>
              </a:ext>
            </a:extLst>
          </p:cNvPr>
          <p:cNvSpPr/>
          <p:nvPr/>
        </p:nvSpPr>
        <p:spPr>
          <a:xfrm>
            <a:off x="1498170" y="1931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Finals Day, National Schools Twenty20 Competition ARUNDEL, SUSSEX - JULY 2014. View of Arundel Castle cricket ground</a:t>
            </a:r>
          </a:p>
        </p:txBody>
      </p:sp>
    </p:spTree>
    <p:extLst>
      <p:ext uri="{BB962C8B-B14F-4D97-AF65-F5344CB8AC3E}">
        <p14:creationId xmlns:p14="http://schemas.microsoft.com/office/powerpoint/2010/main" val="14357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ge 1140424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0"/>
            <a:ext cx="10477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0A0303-3DCD-46C7-925A-FFA88D871855}"/>
              </a:ext>
            </a:extLst>
          </p:cNvPr>
          <p:cNvSpPr/>
          <p:nvPr/>
        </p:nvSpPr>
        <p:spPr>
          <a:xfrm>
            <a:off x="3704095" y="208636"/>
            <a:ext cx="6571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Woodhouse Grove v Tonbridge. Dylan  Budge batting during his 61</a:t>
            </a:r>
          </a:p>
        </p:txBody>
      </p:sp>
    </p:spTree>
    <p:extLst>
      <p:ext uri="{BB962C8B-B14F-4D97-AF65-F5344CB8AC3E}">
        <p14:creationId xmlns:p14="http://schemas.microsoft.com/office/powerpoint/2010/main" val="226076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ward ro 11404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8" y="0"/>
            <a:ext cx="1076642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F50916-77FD-497E-8963-17B36D468D69}"/>
              </a:ext>
            </a:extLst>
          </p:cNvPr>
          <p:cNvSpPr/>
          <p:nvPr/>
        </p:nvSpPr>
        <p:spPr>
          <a:xfrm>
            <a:off x="1885627" y="23963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 Edward run out (Monkhouse)</a:t>
            </a:r>
          </a:p>
        </p:txBody>
      </p:sp>
    </p:spTree>
    <p:extLst>
      <p:ext uri="{BB962C8B-B14F-4D97-AF65-F5344CB8AC3E}">
        <p14:creationId xmlns:p14="http://schemas.microsoft.com/office/powerpoint/2010/main" val="20195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'Riordan 114042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994251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4D275C-EF05-497E-901A-DEA5D26F3C7E}"/>
              </a:ext>
            </a:extLst>
          </p:cNvPr>
          <p:cNvSpPr/>
          <p:nvPr/>
        </p:nvSpPr>
        <p:spPr>
          <a:xfrm>
            <a:off x="6395634" y="2561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M </a:t>
            </a:r>
            <a:r>
              <a:rPr lang="en-GB" dirty="0" err="1"/>
              <a:t>O'Riordan</a:t>
            </a:r>
            <a:r>
              <a:rPr lang="en-GB" dirty="0"/>
              <a:t> drives L M Edward during his 32</a:t>
            </a:r>
          </a:p>
        </p:txBody>
      </p:sp>
    </p:spTree>
    <p:extLst>
      <p:ext uri="{BB962C8B-B14F-4D97-AF65-F5344CB8AC3E}">
        <p14:creationId xmlns:p14="http://schemas.microsoft.com/office/powerpoint/2010/main" val="2907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'Riordan b 11404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0"/>
            <a:ext cx="94281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7B5F5B-3C4E-4C58-91BA-41D4E03A0125}"/>
              </a:ext>
            </a:extLst>
          </p:cNvPr>
          <p:cNvSpPr/>
          <p:nvPr/>
        </p:nvSpPr>
        <p:spPr>
          <a:xfrm>
            <a:off x="5372746" y="16312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M </a:t>
            </a:r>
            <a:r>
              <a:rPr lang="en-GB" dirty="0" err="1"/>
              <a:t>O'Riordan</a:t>
            </a:r>
            <a:r>
              <a:rPr lang="en-GB" dirty="0"/>
              <a:t> bowled by A Ahmed for 32</a:t>
            </a:r>
          </a:p>
        </p:txBody>
      </p:sp>
    </p:spTree>
    <p:extLst>
      <p:ext uri="{BB962C8B-B14F-4D97-AF65-F5344CB8AC3E}">
        <p14:creationId xmlns:p14="http://schemas.microsoft.com/office/powerpoint/2010/main" val="14885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6EE41-10CD-4A03-ABC4-7C3C552BA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86" y="0"/>
            <a:ext cx="98596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97834F-DD61-4158-A499-E8A0AE9A2AE4}"/>
              </a:ext>
            </a:extLst>
          </p:cNvPr>
          <p:cNvSpPr/>
          <p:nvPr/>
        </p:nvSpPr>
        <p:spPr>
          <a:xfrm>
            <a:off x="4101885" y="50310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Crawley bowled by J Malik for 12</a:t>
            </a:r>
          </a:p>
        </p:txBody>
      </p:sp>
    </p:spTree>
    <p:extLst>
      <p:ext uri="{BB962C8B-B14F-4D97-AF65-F5344CB8AC3E}">
        <p14:creationId xmlns:p14="http://schemas.microsoft.com/office/powerpoint/2010/main" val="18290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355</Words>
  <Application>Microsoft Office PowerPoint</Application>
  <PresentationFormat>Widescreen</PresentationFormat>
  <Paragraphs>62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Bernard MT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Douglas Henderson</dc:creator>
  <cp:lastModifiedBy>Douglas Henderson</cp:lastModifiedBy>
  <cp:revision>28</cp:revision>
  <dcterms:created xsi:type="dcterms:W3CDTF">2017-02-08T11:33:27Z</dcterms:created>
  <dcterms:modified xsi:type="dcterms:W3CDTF">2018-02-20T21:11:35Z</dcterms:modified>
</cp:coreProperties>
</file>